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0.87</c:v>
                </c:pt>
                <c:pt idx="1">
                  <c:v>0.89</c:v>
                </c:pt>
                <c:pt idx="2">
                  <c:v>0.92</c:v>
                </c:pt>
                <c:pt idx="3">
                  <c:v>0.95</c:v>
                </c:pt>
                <c:pt idx="4">
                  <c:v>0.97</c:v>
                </c:pt>
              </c:numCache>
            </c:numRef>
          </c:val>
        </c:ser>
        <c:axId val="99723136"/>
        <c:axId val="99724672"/>
      </c:barChart>
      <c:catAx>
        <c:axId val="99723136"/>
        <c:scaling>
          <c:orientation val="minMax"/>
        </c:scaling>
        <c:axPos val="b"/>
        <c:tickLblPos val="nextTo"/>
        <c:crossAx val="99724672"/>
        <c:crosses val="autoZero"/>
        <c:auto val="1"/>
        <c:lblAlgn val="ctr"/>
        <c:lblOffset val="100"/>
      </c:catAx>
      <c:valAx>
        <c:axId val="99724672"/>
        <c:scaling>
          <c:orientation val="minMax"/>
        </c:scaling>
        <c:axPos val="l"/>
        <c:majorGridlines/>
        <c:numFmt formatCode="0%" sourceLinked="1"/>
        <c:tickLblPos val="nextTo"/>
        <c:crossAx val="9972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500042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Динамика освоения </a:t>
            </a:r>
            <a:r>
              <a:rPr lang="ru-RU" smtClean="0"/>
              <a:t>воспитанниками </a:t>
            </a:r>
          </a:p>
          <a:p>
            <a:pPr algn="ctr"/>
            <a:r>
              <a:rPr lang="ru-RU" smtClean="0"/>
              <a:t>основной общеобразовательной </a:t>
            </a:r>
            <a:r>
              <a:rPr lang="ru-RU" dirty="0" smtClean="0"/>
              <a:t>программы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Durnoy</dc:creator>
  <cp:lastModifiedBy>Айрат</cp:lastModifiedBy>
  <cp:revision>1</cp:revision>
  <dcterms:created xsi:type="dcterms:W3CDTF">2019-04-25T18:33:28Z</dcterms:created>
  <dcterms:modified xsi:type="dcterms:W3CDTF">2019-04-25T18:42:12Z</dcterms:modified>
</cp:coreProperties>
</file>