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sldIdLst>
    <p:sldId id="261" r:id="rId2"/>
    <p:sldId id="262" r:id="rId3"/>
    <p:sldId id="263" r:id="rId4"/>
    <p:sldId id="267" r:id="rId5"/>
    <p:sldId id="266" r:id="rId6"/>
    <p:sldId id="269" r:id="rId7"/>
    <p:sldId id="265" r:id="rId8"/>
    <p:sldId id="278" r:id="rId9"/>
    <p:sldId id="275" r:id="rId10"/>
    <p:sldId id="276" r:id="rId11"/>
    <p:sldId id="279" r:id="rId12"/>
    <p:sldId id="28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jpe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15.02.2020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http://www.detsadclub.ru/images/stories/zametki/master-klass-razvitie-intellektualnyh-sposobnostej/image006.jpg" TargetMode="External"/><Relationship Id="rId7" Type="http://schemas.openxmlformats.org/officeDocument/2006/relationships/hyperlink" Target="http://www.detsadclub.ru/images/stories/zametki/master-klass-razvitie-intellektualnyh-sposobnostej/image004.jpg" TargetMode="External"/><Relationship Id="rId12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hyperlink" Target="http://www.detsadclub.ru/images/stories/zametki/master-klass-razvitie-intellektualnyh-sposobnostej/image003.jpg" TargetMode="External"/><Relationship Id="rId5" Type="http://schemas.openxmlformats.org/officeDocument/2006/relationships/hyperlink" Target="http://www.detsadclub.ru/images/stories/zametki/master-klass-razvitie-intellektualnyh-sposobnostej/image001.jpg" TargetMode="External"/><Relationship Id="rId10" Type="http://schemas.openxmlformats.org/officeDocument/2006/relationships/image" Target="../media/image19.jpeg"/><Relationship Id="rId4" Type="http://schemas.openxmlformats.org/officeDocument/2006/relationships/image" Target="../media/image16.jpeg"/><Relationship Id="rId9" Type="http://schemas.openxmlformats.org/officeDocument/2006/relationships/hyperlink" Target="http://www.detsadclub.ru/images/stories/zametki/master-klass-razvitie-intellektualnyh-sposobnostej/image002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2" Type="http://schemas.openxmlformats.org/officeDocument/2006/relationships/hyperlink" Target="http://www.detsadclub.ru/images/stories/zametki/master-klass-razvitie-intellektualnyh-sposobnostej/image008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detsadclub.ru/images/stories/zametki/master-klass-razvitie-intellektualnyh-sposobnostej/image009.jpg" TargetMode="External"/><Relationship Id="rId5" Type="http://schemas.openxmlformats.org/officeDocument/2006/relationships/image" Target="../media/image22.jpeg"/><Relationship Id="rId4" Type="http://schemas.openxmlformats.org/officeDocument/2006/relationships/hyperlink" Target="http://www.detsadclub.ru/images/stories/zametki/master-klass-razvitie-intellektualnyh-sposobnostej/image007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WordArt 7"/>
          <p:cNvSpPr>
            <a:spLocks noChangeArrowheads="1" noChangeShapeType="1" noTextEdit="1"/>
          </p:cNvSpPr>
          <p:nvPr/>
        </p:nvSpPr>
        <p:spPr bwMode="auto">
          <a:xfrm>
            <a:off x="684213" y="765175"/>
            <a:ext cx="7407275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097"/>
              </a:avLst>
            </a:prstTxWarp>
          </a:bodyPr>
          <a:lstStyle/>
          <a:p>
            <a:pPr algn="ctr"/>
            <a:r>
              <a:rPr lang="ru-RU" sz="44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</p:txBody>
      </p:sp>
      <p:pic>
        <p:nvPicPr>
          <p:cNvPr id="3076" name="Picture 16"/>
          <p:cNvPicPr>
            <a:picLocks noChangeAspect="1" noChangeArrowheads="1"/>
          </p:cNvPicPr>
          <p:nvPr/>
        </p:nvPicPr>
        <p:blipFill>
          <a:blip r:embed="rId2" cstate="print"/>
          <a:srcRect t="4774" b="6892"/>
          <a:stretch>
            <a:fillRect/>
          </a:stretch>
        </p:blipFill>
        <p:spPr bwMode="auto">
          <a:xfrm>
            <a:off x="4786314" y="2000240"/>
            <a:ext cx="3328987" cy="293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95536" y="764704"/>
            <a:ext cx="8397690" cy="80021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4600" b="1" i="1" dirty="0">
                <a:ln w="50800"/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Constantia" pitchFamily="18" charset="0"/>
              </a:rPr>
              <a:t>Логические Блоки </a:t>
            </a:r>
            <a:r>
              <a:rPr lang="ru-RU" sz="4600" b="1" i="1" dirty="0" err="1">
                <a:ln w="50800"/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Constantia" pitchFamily="18" charset="0"/>
              </a:rPr>
              <a:t>Дьенеша</a:t>
            </a:r>
            <a:endParaRPr lang="ru-RU" sz="4600" b="1" i="1" dirty="0">
              <a:ln w="50800"/>
              <a:solidFill>
                <a:schemeClr val="bg2">
                  <a:lumMod val="2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Constantia" pitchFamily="18" charset="0"/>
            </a:endParaRPr>
          </a:p>
        </p:txBody>
      </p:sp>
      <p:sp>
        <p:nvSpPr>
          <p:cNvPr id="3079" name="TextBox 7"/>
          <p:cNvSpPr txBox="1">
            <a:spLocks noChangeArrowheads="1"/>
          </p:cNvSpPr>
          <p:nvPr/>
        </p:nvSpPr>
        <p:spPr bwMode="auto">
          <a:xfrm>
            <a:off x="3857620" y="5429264"/>
            <a:ext cx="502445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</a:p>
          <a:p>
            <a:pPr algn="r"/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ЦРР – детского сада «Золотая рыбка»   </a:t>
            </a:r>
          </a:p>
          <a:p>
            <a:pPr algn="r"/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Нигаматова А.Ю.</a:t>
            </a:r>
            <a:endParaRPr lang="ru-RU" altLang="ru-RU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1265" name="Picture 1" descr="C:\Users\Татьяна Викторовна\Desktop\10148355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785926"/>
            <a:ext cx="2500330" cy="35269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398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b="1" dirty="0" smtClean="0"/>
              <a:t>Альбомы для детей 5-8 лет</a:t>
            </a:r>
          </a:p>
        </p:txBody>
      </p:sp>
      <p:pic>
        <p:nvPicPr>
          <p:cNvPr id="39940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908050"/>
            <a:ext cx="4321175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3789363"/>
            <a:ext cx="432117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981075"/>
            <a:ext cx="388937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285992"/>
            <a:ext cx="8229600" cy="200026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36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357422" y="142852"/>
          <a:ext cx="4405425" cy="6234323"/>
        </p:xfrm>
        <a:graphic>
          <a:graphicData uri="http://schemas.openxmlformats.org/presentationml/2006/ole">
            <p:oleObj spid="_x0000_s1026" name="Acrobat Document" r:id="rId3" imgW="5667122" imgH="8019837" progId="Acrobat.Document.DC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285992"/>
            <a:ext cx="8229600" cy="200026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Спасибо за внимание!</a:t>
            </a:r>
            <a:r>
              <a:rPr lang="ru-RU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36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6125" y="404813"/>
            <a:ext cx="5400675" cy="5721350"/>
          </a:xfrm>
        </p:spPr>
        <p:txBody>
          <a:bodyPr/>
          <a:lstStyle/>
          <a:p>
            <a:pPr algn="just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100" name="Рисунок 4" descr="prezentaciya_dlya_roditeley_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814390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Рисунок 3"/>
          <p:cNvPicPr>
            <a:picLocks noChangeAspect="1"/>
          </p:cNvPicPr>
          <p:nvPr/>
        </p:nvPicPr>
        <p:blipFill>
          <a:blip r:embed="rId2" cstate="print"/>
          <a:srcRect b="-25789"/>
          <a:stretch>
            <a:fillRect/>
          </a:stretch>
        </p:blipFill>
        <p:spPr bwMode="auto">
          <a:xfrm>
            <a:off x="457200" y="1166813"/>
            <a:ext cx="8229600" cy="569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Рисунок 14" descr="-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643182"/>
            <a:ext cx="3714776" cy="336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Прямоугольник 15"/>
          <p:cNvSpPr>
            <a:spLocks noChangeArrowheads="1"/>
          </p:cNvSpPr>
          <p:nvPr/>
        </p:nvSpPr>
        <p:spPr bwMode="auto">
          <a:xfrm>
            <a:off x="571472" y="428604"/>
            <a:ext cx="828680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Игровое пособие «Логические Блоки Дьенеша» представляет собой набор геометрических фигур в количестве 48 штук. Они представлены элементами, среди которых нет повторяющихся</a:t>
            </a:r>
          </a:p>
        </p:txBody>
      </p:sp>
      <p:pic>
        <p:nvPicPr>
          <p:cNvPr id="9217" name="Picture 1" descr="C:\Users\Татьяна Викторовна\Desktop\5ade9c885b79563a67e0f68af332b0be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786058"/>
            <a:ext cx="4184062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750" y="357167"/>
            <a:ext cx="828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/>
              <a:t> </a:t>
            </a:r>
            <a:r>
              <a:rPr lang="ru-RU" sz="2800" b="1" dirty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К</a:t>
            </a:r>
            <a:r>
              <a:rPr lang="ru-RU" sz="2800" b="1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арточки - символы</a:t>
            </a:r>
            <a:endParaRPr lang="ru-RU" sz="2800" b="1" dirty="0">
              <a:solidFill>
                <a:srgbClr val="002060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1042988" y="3943499"/>
            <a:ext cx="63722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altLang="ru-RU" dirty="0">
              <a:solidFill>
                <a:srgbClr val="41577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Сенсорное развитие детей раннего возраста через игры с блока"/>
          <p:cNvPicPr/>
          <p:nvPr/>
        </p:nvPicPr>
        <p:blipFill>
          <a:blip r:embed="rId2" cstate="print"/>
          <a:srcRect l="24208" t="16297" r="30848" b="60117"/>
          <a:stretch>
            <a:fillRect/>
          </a:stretch>
        </p:blipFill>
        <p:spPr bwMode="auto">
          <a:xfrm>
            <a:off x="642910" y="1071546"/>
            <a:ext cx="3167064" cy="1278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Сенсорное развитие детей раннего возраста через игры с блока"/>
          <p:cNvPicPr/>
          <p:nvPr/>
        </p:nvPicPr>
        <p:blipFill>
          <a:blip r:embed="rId2" cstate="print"/>
          <a:srcRect l="17250" t="46841" r="23608" b="30561"/>
          <a:stretch>
            <a:fillRect/>
          </a:stretch>
        </p:blipFill>
        <p:spPr bwMode="auto">
          <a:xfrm>
            <a:off x="285720" y="2643182"/>
            <a:ext cx="3957638" cy="1228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Сенсорное развитие детей раннего возраста через игры с блока"/>
          <p:cNvPicPr/>
          <p:nvPr/>
        </p:nvPicPr>
        <p:blipFill>
          <a:blip r:embed="rId2" cstate="print"/>
          <a:srcRect l="8552" t="76403" r="58820"/>
          <a:stretch>
            <a:fillRect/>
          </a:stretch>
        </p:blipFill>
        <p:spPr bwMode="auto">
          <a:xfrm>
            <a:off x="285721" y="4143380"/>
            <a:ext cx="200026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Сенсорное развитие детей раннего возраста через игры с блока"/>
          <p:cNvPicPr/>
          <p:nvPr/>
        </p:nvPicPr>
        <p:blipFill>
          <a:blip r:embed="rId2" cstate="print"/>
          <a:srcRect l="60301" t="75978" r="7953"/>
          <a:stretch>
            <a:fillRect/>
          </a:stretch>
        </p:blipFill>
        <p:spPr bwMode="auto">
          <a:xfrm>
            <a:off x="2214546" y="4143380"/>
            <a:ext cx="192882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Сенсорное развитие детей раннего возраста через игры с блока"/>
          <p:cNvPicPr/>
          <p:nvPr/>
        </p:nvPicPr>
        <p:blipFill>
          <a:blip r:embed="rId2" cstate="print"/>
          <a:srcRect l="24208" t="16297" r="30848" b="60117"/>
          <a:stretch>
            <a:fillRect/>
          </a:stretch>
        </p:blipFill>
        <p:spPr bwMode="auto">
          <a:xfrm>
            <a:off x="4500562" y="1071546"/>
            <a:ext cx="3167064" cy="1278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Сенсорное развитие детей раннего возраста через игры с блока"/>
          <p:cNvPicPr/>
          <p:nvPr/>
        </p:nvPicPr>
        <p:blipFill>
          <a:blip r:embed="rId2" cstate="print"/>
          <a:srcRect l="17250" t="46841" r="23608" b="30561"/>
          <a:stretch>
            <a:fillRect/>
          </a:stretch>
        </p:blipFill>
        <p:spPr bwMode="auto">
          <a:xfrm>
            <a:off x="4572000" y="2643182"/>
            <a:ext cx="3957638" cy="1228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Сенсорное развитие детей раннего возраста через игры с блока"/>
          <p:cNvPicPr/>
          <p:nvPr/>
        </p:nvPicPr>
        <p:blipFill>
          <a:blip r:embed="rId2" cstate="print"/>
          <a:srcRect l="8552" t="77853" r="58820"/>
          <a:stretch>
            <a:fillRect/>
          </a:stretch>
        </p:blipFill>
        <p:spPr bwMode="auto">
          <a:xfrm>
            <a:off x="4429124" y="4143380"/>
            <a:ext cx="2144395" cy="116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" name="Рисунок 16" descr="Сенсорное развитие детей раннего возраста через игры с блока"/>
          <p:cNvPicPr/>
          <p:nvPr/>
        </p:nvPicPr>
        <p:blipFill>
          <a:blip r:embed="rId2" cstate="print"/>
          <a:srcRect l="60301" t="75978" r="7953"/>
          <a:stretch>
            <a:fillRect/>
          </a:stretch>
        </p:blipFill>
        <p:spPr bwMode="auto">
          <a:xfrm>
            <a:off x="6500826" y="4143380"/>
            <a:ext cx="2286016" cy="1181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Прямая соединительная линия 18"/>
          <p:cNvCxnSpPr/>
          <p:nvPr/>
        </p:nvCxnSpPr>
        <p:spPr>
          <a:xfrm rot="16200000" flipH="1">
            <a:off x="4286248" y="1285860"/>
            <a:ext cx="1500198" cy="785818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6200000" flipH="1">
            <a:off x="5357818" y="1357298"/>
            <a:ext cx="1500198" cy="785818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16200000" flipH="1">
            <a:off x="6429388" y="1285860"/>
            <a:ext cx="1428760" cy="857256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5357818" y="1357298"/>
            <a:ext cx="1428760" cy="714380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4214810" y="1285860"/>
            <a:ext cx="1571636" cy="857256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6357950" y="1285860"/>
            <a:ext cx="1500198" cy="928694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16200000" flipH="1">
            <a:off x="4286248" y="2928934"/>
            <a:ext cx="1500198" cy="785818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16200000" flipH="1">
            <a:off x="5214942" y="2857496"/>
            <a:ext cx="1500198" cy="785818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16200000" flipH="1">
            <a:off x="6215074" y="2857496"/>
            <a:ext cx="1500198" cy="785818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16200000" flipH="1">
            <a:off x="7286644" y="2928934"/>
            <a:ext cx="1500198" cy="785818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5400000">
            <a:off x="7286644" y="3000372"/>
            <a:ext cx="1428760" cy="714380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5400000">
            <a:off x="6357950" y="2928934"/>
            <a:ext cx="1428760" cy="714380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>
            <a:off x="5286380" y="2928934"/>
            <a:ext cx="1428760" cy="714380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>
            <a:off x="4357686" y="2928934"/>
            <a:ext cx="1428760" cy="714380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5400000">
            <a:off x="7572396" y="4429132"/>
            <a:ext cx="1428760" cy="714380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5400000">
            <a:off x="6357950" y="4357694"/>
            <a:ext cx="1428760" cy="714380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5400000">
            <a:off x="5357818" y="4357694"/>
            <a:ext cx="1428760" cy="714380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5400000">
            <a:off x="4357686" y="4286256"/>
            <a:ext cx="1428760" cy="714380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16200000" flipH="1">
            <a:off x="6286512" y="4357694"/>
            <a:ext cx="1500198" cy="785818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16200000" flipH="1">
            <a:off x="7500958" y="4286256"/>
            <a:ext cx="1500198" cy="928694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16200000" flipH="1">
            <a:off x="5357818" y="4357694"/>
            <a:ext cx="1357322" cy="785818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rot="16200000" flipH="1">
            <a:off x="4357686" y="4214818"/>
            <a:ext cx="1357322" cy="928694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Айрат\Desktop\1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470" y="1857364"/>
            <a:ext cx="2507018" cy="171451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1035" name="Picture 11" descr="C:\Users\Айрат\Desktop\2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0712" y="1785926"/>
            <a:ext cx="2360428" cy="1714512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</p:spPr>
      </p:pic>
      <p:pic>
        <p:nvPicPr>
          <p:cNvPr id="1036" name="Picture 12" descr="C:\Users\Айрат\Desktop\3 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3859382"/>
            <a:ext cx="2071702" cy="134763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1037" name="Picture 13" descr="C:\Users\Айрат\Desktop\5 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000504"/>
            <a:ext cx="2881786" cy="164307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1038" name="Picture 14" descr="C:\Users\Айрат\Desktop\4 0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4000504"/>
            <a:ext cx="2737137" cy="171451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1039" name="Picture 15" descr="C:\Users\Айрат\Desktop\6 0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1857364"/>
            <a:ext cx="2455281" cy="173093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Выложи блоки по схеме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Constantia" pitchFamily="18" charset="0"/>
            </a:endParaRPr>
          </a:p>
        </p:txBody>
      </p:sp>
      <p:sp>
        <p:nvSpPr>
          <p:cNvPr id="17" name="Содержимое 16"/>
          <p:cNvSpPr>
            <a:spLocks noGrp="1"/>
          </p:cNvSpPr>
          <p:nvPr>
            <p:ph idx="1"/>
          </p:nvPr>
        </p:nvSpPr>
        <p:spPr>
          <a:xfrm>
            <a:off x="714348" y="6202680"/>
            <a:ext cx="675540" cy="29815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Рисунок 3"/>
          <p:cNvPicPr>
            <a:picLocks noChangeAspect="1"/>
          </p:cNvPicPr>
          <p:nvPr/>
        </p:nvPicPr>
        <p:blipFill>
          <a:blip r:embed="rId2" cstate="print"/>
          <a:srcRect b="-25789"/>
          <a:stretch>
            <a:fillRect/>
          </a:stretch>
        </p:blipFill>
        <p:spPr bwMode="auto">
          <a:xfrm>
            <a:off x="714348" y="1785926"/>
            <a:ext cx="8229600" cy="569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арточка с заданием">
            <a:hlinkClick r:id="rId3" tgtFrame="&quot;_blank&quot;" tooltip="&quot;карточка с заданием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2643182"/>
            <a:ext cx="2809888" cy="1173962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8" name="Рисунок 7" descr="карточка с заданием">
            <a:hlinkClick r:id="rId5" tgtFrame="&quot;_blank&quot;" tooltip="&quot;карточка с заданием&quot;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3714752"/>
            <a:ext cx="3214710" cy="1214446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9" name="Рисунок 8" descr="карточка с заданием">
            <a:hlinkClick r:id="rId3" tgtFrame="&quot;_blank&quot;" tooltip="&quot;карточка с заданием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4786322"/>
            <a:ext cx="3405198" cy="1428760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0" name="Рисунок 9" descr="карточка с заданием">
            <a:hlinkClick r:id="rId7" tgtFrame="&quot;_blank&quot;" tooltip="&quot;карточка с заданием&quot;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1500174"/>
            <a:ext cx="3333760" cy="1576394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1" name="Рисунок 10" descr="карточка с заданием">
            <a:hlinkClick r:id="rId9" tgtFrame="&quot;_blank&quot;" tooltip="&quot;карточка с заданием&quot;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15074" y="1571612"/>
            <a:ext cx="2571768" cy="1190629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2" name="Рисунок 11" descr="карточка с заданием">
            <a:hlinkClick r:id="rId11" tgtFrame="&quot;_blank&quot;" tooltip="&quot;карточка с заданием&quot;"/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15008" y="3857628"/>
            <a:ext cx="3071834" cy="1357322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714480" y="357166"/>
            <a:ext cx="70112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Расшифруй закодированную карточку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500042"/>
            <a:ext cx="56331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«Конструкторы автомобилей»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Constantia" pitchFamily="18" charset="0"/>
            </a:endParaRPr>
          </a:p>
        </p:txBody>
      </p:sp>
      <p:pic>
        <p:nvPicPr>
          <p:cNvPr id="3" name="Рисунок 2" descr="карточка с заданием">
            <a:hlinkClick r:id="rId2" tgtFrame="&quot;_blank&quot;" tooltip="&quot;карточка с заданием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71612"/>
            <a:ext cx="3429024" cy="221457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4" name="Рисунок 3" descr="карточка с заданием">
            <a:hlinkClick r:id="rId4" tgtFrame="&quot;_blank&quot;" tooltip="&quot;карточка с заданием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4143380"/>
            <a:ext cx="3000396" cy="221457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" name="Рисунок 4" descr="карточка с заданием">
            <a:hlinkClick r:id="rId6" tgtFrame="&quot;_blank&quot;" tooltip="&quot;карточка с заданием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2571744"/>
            <a:ext cx="3109920" cy="228601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34" y="357166"/>
            <a:ext cx="77040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  <a:cs typeface="Times New Roman" pitchFamily="18" charset="0"/>
              </a:rPr>
              <a:t>Учебно–методическое 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  <a:cs typeface="Times New Roman" pitchFamily="18" charset="0"/>
              </a:rPr>
              <a:t>обеспечение </a:t>
            </a:r>
          </a:p>
        </p:txBody>
      </p:sp>
      <p:pic>
        <p:nvPicPr>
          <p:cNvPr id="34822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285860"/>
            <a:ext cx="3206750" cy="475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" name="Picture 1" descr="C:\Users\Татьяна Викторовна\Desktop\10148355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357298"/>
            <a:ext cx="3357586" cy="47362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398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b="1" dirty="0" smtClean="0"/>
              <a:t>Альбомы для детей 2-4 лет</a:t>
            </a:r>
          </a:p>
        </p:txBody>
      </p:sp>
      <p:pic>
        <p:nvPicPr>
          <p:cNvPr id="6" name="Picture 3" descr="C:\Documents and Settings\Татьяна\Рабочий стол\для работы\МО\albom-k-blokam-denesha-dlja-samyh-malenkih-2-3-goda800x800q80.v12922971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00563" y="1268413"/>
            <a:ext cx="4032250" cy="2808287"/>
          </a:xfrm>
          <a:noFill/>
          <a:ln>
            <a:solidFill>
              <a:schemeClr val="tx1"/>
            </a:solidFill>
          </a:ln>
        </p:spPr>
      </p:pic>
      <p:pic>
        <p:nvPicPr>
          <p:cNvPr id="4" name="Picture 6" descr="C:\Documents and Settings\Татьяна\Рабочий стол\для работы\МО\6491_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3716338"/>
            <a:ext cx="3943350" cy="26368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7" descr="C:\Documents and Settings\Татьяна\Рабочий стол\для работы\МО\albom_42_fu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1268413"/>
            <a:ext cx="3692525" cy="26495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584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3716338"/>
            <a:ext cx="38100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219</TotalTime>
  <Words>75</Words>
  <Application>Microsoft Office PowerPoint</Application>
  <PresentationFormat>Экран (4:3)</PresentationFormat>
  <Paragraphs>16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Трек</vt:lpstr>
      <vt:lpstr>Acrobat Document</vt:lpstr>
      <vt:lpstr>Слайд 1</vt:lpstr>
      <vt:lpstr>Слайд 2</vt:lpstr>
      <vt:lpstr>Слайд 3</vt:lpstr>
      <vt:lpstr>Слайд 4</vt:lpstr>
      <vt:lpstr>Выложи блоки по схеме</vt:lpstr>
      <vt:lpstr>Слайд 6</vt:lpstr>
      <vt:lpstr>Слайд 7</vt:lpstr>
      <vt:lpstr>Слайд 8</vt:lpstr>
      <vt:lpstr>Альбомы для детей 2-4 лет</vt:lpstr>
      <vt:lpstr>Альбомы для детей 5-8 лет</vt:lpstr>
      <vt:lpstr> </vt:lpstr>
      <vt:lpstr>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Durnoy</dc:creator>
  <cp:lastModifiedBy>Айрат</cp:lastModifiedBy>
  <cp:revision>26</cp:revision>
  <dcterms:created xsi:type="dcterms:W3CDTF">2020-02-13T19:13:10Z</dcterms:created>
  <dcterms:modified xsi:type="dcterms:W3CDTF">2020-02-14T18:37:09Z</dcterms:modified>
</cp:coreProperties>
</file>