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Default Extension="sldx" ContentType="application/vnd.openxmlformats-officedocument.presentationml.slide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6858000" cy="9144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-456" y="-9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22.08.2019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22.08.2019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22.08.2019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22.08.2019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Microsoft_Office_PowerPoint1.sldx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6858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025" name="Object 1"/>
          <p:cNvGraphicFramePr>
            <a:graphicFrameLocks noChangeAspect="1"/>
          </p:cNvGraphicFramePr>
          <p:nvPr/>
        </p:nvGraphicFramePr>
        <p:xfrm>
          <a:off x="0" y="0"/>
          <a:ext cx="6858000" cy="9157368"/>
        </p:xfrm>
        <a:graphic>
          <a:graphicData uri="http://schemas.openxmlformats.org/presentationml/2006/ole">
            <p:oleObj spid="_x0000_s1025" name="Слайд" r:id="rId3" imgW="3427298" imgH="4570299" progId="PowerPoint.Slide.12">
              <p:embed/>
            </p:oleObj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Экран (4:3)</PresentationFormat>
  <Paragraphs>0</Paragraphs>
  <Slides>1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3" baseType="lpstr">
      <vt:lpstr>Тема Office</vt:lpstr>
      <vt:lpstr>Слайд Microsoft Office PowerPoint</vt:lpstr>
      <vt:lpstr>Слайд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Durnoy</dc:creator>
  <cp:lastModifiedBy>Айрат</cp:lastModifiedBy>
  <cp:revision>1</cp:revision>
  <dcterms:created xsi:type="dcterms:W3CDTF">2019-08-22T13:38:43Z</dcterms:created>
  <dcterms:modified xsi:type="dcterms:W3CDTF">2019-08-22T13:39:04Z</dcterms:modified>
</cp:coreProperties>
</file>