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6858000" cy="9156160"/>
        </p:xfrm>
        <a:graphic>
          <a:graphicData uri="http://schemas.openxmlformats.org/presentationml/2006/ole">
            <p:oleObj spid="_x0000_s1025" name="Слайд" r:id="rId3" imgW="3397076" imgH="4530711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Слайд Microsoft Office PowerPoint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Durnoy</dc:creator>
  <cp:lastModifiedBy>Айрат</cp:lastModifiedBy>
  <cp:revision>1</cp:revision>
  <dcterms:created xsi:type="dcterms:W3CDTF">2019-08-22T13:37:51Z</dcterms:created>
  <dcterms:modified xsi:type="dcterms:W3CDTF">2019-08-22T13:38:14Z</dcterms:modified>
</cp:coreProperties>
</file>